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62" r:id="rId3"/>
    <p:sldId id="257" r:id="rId4"/>
    <p:sldId id="263" r:id="rId5"/>
    <p:sldId id="259" r:id="rId6"/>
    <p:sldId id="264" r:id="rId7"/>
    <p:sldId id="260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53"/>
  </p:normalViewPr>
  <p:slideViewPr>
    <p:cSldViewPr snapToGrid="0">
      <p:cViewPr varScale="1">
        <p:scale>
          <a:sx n="89" d="100"/>
          <a:sy n="89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50F1-857B-496A-B748-FA53332E89FB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E8B9E-555E-4D4D-82FA-A14B6F805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15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8B9E-555E-4D4D-82FA-A14B6F80502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33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43D7-FEDD-E53A-FD29-67EE13F56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2B948-2889-6C09-0E82-70245A48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E3BE-4818-FC82-5D01-5F6AF007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7D9E-A0EB-F50C-0629-556BE4A4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D1B9-63D5-18CC-1158-EEC3C34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6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75D7-0B98-3EDB-032A-1AB1E09F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348D0-018C-4D90-DA38-022A8B54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602BC-1B9D-60A5-E5B9-7D732542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54C0-D53C-8F9E-13EE-B289C2E3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B4221-59CB-E10B-C3A3-ED48E467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9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A77F0-CC56-F34C-6E20-CDAB5FD50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54CEE-4E7B-C057-2B34-1531CE74D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FD932-1B1B-1A36-8CA4-169BF2D7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9300F-EDE2-240E-814E-849C9E6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D186-CC9F-6D2A-59F2-F5172D35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A695-8836-590C-D95A-9E9C03B1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95FE4-4FBB-E46E-009F-36546714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0D2E-DE39-5F16-BC18-81B48BBC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4552-6ED9-0F60-6FC3-83FD1D04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DD8B-4F5D-0341-47E8-62AE0D33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3F6E-F2E4-68BA-F28F-3EFFC785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EB88D-9468-6275-EAB6-4C8E50085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F643E-0AF3-0A61-4AE8-DC2E325F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D6B74-14BC-40E2-8727-E400F01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DA21E-A9DC-B495-F9CC-DC31FF93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59B6-81D5-5443-A638-B95360D3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A1932-76EA-BB01-E61B-C9EC03B05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FD7CB-83FC-EDD0-003B-883B91CD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BAF4-4DB1-7511-68DF-906AB34F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429F4-58CF-9E41-76D6-86F28F94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D0D7-6F05-001D-86F5-74F89E63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7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E8C0-2640-1E24-69D6-63E6738C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9B9BA-E0FC-50C3-FDEF-228453690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2B78-DB1B-8BED-FF42-13575A34A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814F0-5637-4E67-FA1E-088C3D122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EB6AD-D5FE-AA49-0AE6-923824F36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54657-C795-00FE-2D12-985D4DD1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BF95A-D0F9-87CD-187E-2956E4CD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F5297-D1AC-CAFC-47A9-DC8981DA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6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FDB3-5FDB-A7EC-26B2-CD7EE8FF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9E444-C8CC-80A5-EFE9-9C00B403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AC611-BFA0-3ED0-C7D8-5B1A35F5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1CB86-E181-E180-9A45-3760192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B6B33-1D5C-F930-73FA-C62EF0F0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AF163-B818-20BA-6822-BD0AC529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629D-6D97-2868-5B9A-CAC122D1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5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5A37-3A9A-34F1-C3FC-412949AB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DB6FB-11EC-C519-B003-82AA564C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B0179-4F1D-5D1C-B1B2-BD16B2E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99FB7-3517-D706-C3FB-6FCD380A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1BCF-ACC9-8F44-184D-15BD7B81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D8A0-58A2-0D8A-1148-EF064BB8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AA51-E0C3-9E86-9393-5F5FCBBF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ED1BC-AA0B-D024-9FDD-FAFD09A1A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866B-EFD3-A132-D24D-0CC12128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1D6EB-F98B-ADEA-F675-85341D14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AB780-87A5-53C7-C0F6-F11866F9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D07A4-DF96-7962-533D-8DEB60F8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2D7E7-F010-24C1-A28A-D04C7D11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D6B6-2303-83A8-DC21-5F06DEED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40C53-0942-D7EF-007D-7359171E3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99573-1121-1546-BC87-1217D7BC4269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71F7A-9EDD-78D1-F035-D9D766616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AF0D-19BE-5113-28F9-C0DAE18FE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1D273-248A-4C4A-AA53-90DB4E4A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5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VibeBot</a:t>
            </a:r>
            <a:r>
              <a:rPr lang="en-GB" dirty="0"/>
              <a:t>: The Empathetic AI Companion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Team Name | </a:t>
            </a:r>
            <a:r>
              <a:rPr lang="en-US" dirty="0"/>
              <a:t>CIEL Kingston </a:t>
            </a:r>
            <a:r>
              <a:rPr lang="en-US" dirty="0" err="1"/>
              <a:t>vibeAIthon</a:t>
            </a:r>
            <a:r>
              <a:rPr lang="en-US" dirty="0"/>
              <a:t> 2025</a:t>
            </a:r>
            <a:endParaRPr dirty="0"/>
          </a:p>
        </p:txBody>
      </p:sp>
      <p:pic>
        <p:nvPicPr>
          <p:cNvPr id="4" name="Picture 3" descr="A black background with a logo">
            <a:extLst>
              <a:ext uri="{FF2B5EF4-FFF2-40B4-BE49-F238E27FC236}">
                <a16:creationId xmlns:a16="http://schemas.microsoft.com/office/drawing/2014/main" id="{B1F16C62-2E10-4A67-43FF-A0647C3D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logo">
            <a:extLst>
              <a:ext uri="{FF2B5EF4-FFF2-40B4-BE49-F238E27FC236}">
                <a16:creationId xmlns:a16="http://schemas.microsoft.com/office/drawing/2014/main" id="{50570846-352B-C570-4C65-98043FC1B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E57AB-C1CD-90BF-67FC-FE028284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8" y="572310"/>
            <a:ext cx="5105309" cy="4922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D04AAA-11A6-C953-C1DD-6E0A968545BE}"/>
              </a:ext>
            </a:extLst>
          </p:cNvPr>
          <p:cNvSpPr txBox="1"/>
          <p:nvPr/>
        </p:nvSpPr>
        <p:spPr>
          <a:xfrm>
            <a:off x="6331789" y="1190445"/>
            <a:ext cx="53311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Bell MT" panose="02020503060305020303" pitchFamily="18" charset="0"/>
              </a:rPr>
              <a:t>“Our AI Healthcare Bot supports those who need continuous care and companionship — especially the elderly and mobility-impaired — by providing safety, assistance, and emotional support, both at home and in healthcare facilities.”</a:t>
            </a:r>
            <a:endParaRPr lang="en-IN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5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1A74-1E84-8404-1D76-BAEDAB2A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Recap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B764-5E3C-D2F1-84BB-70306A89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478"/>
            <a:ext cx="10515600" cy="52879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latin typeface="Bell MT" panose="02020503060305020303" pitchFamily="18" charset="0"/>
              </a:rPr>
              <a:t>Problem:</a:t>
            </a:r>
            <a:br>
              <a:rPr lang="en-GB" sz="2400" dirty="0">
                <a:latin typeface="Bell MT" panose="02020503060305020303" pitchFamily="18" charset="0"/>
              </a:rPr>
            </a:br>
            <a:r>
              <a:rPr lang="en-GB" sz="2400" dirty="0">
                <a:latin typeface="Bell MT" panose="02020503060305020303" pitchFamily="18" charset="0"/>
              </a:rPr>
              <a:t>Elderly and mobility-challenged individuals lack affordable, reliable, and private assistive companions.</a:t>
            </a:r>
            <a:br>
              <a:rPr lang="en-GB" sz="2400" dirty="0">
                <a:latin typeface="Bell MT" panose="02020503060305020303" pitchFamily="18" charset="0"/>
              </a:rPr>
            </a:br>
            <a:r>
              <a:rPr lang="en-GB" sz="2400" dirty="0">
                <a:latin typeface="Bell MT" panose="02020503060305020303" pitchFamily="18" charset="0"/>
              </a:rPr>
              <a:t>Existing robots are costly, complex, and depend on cameras or constant internet.</a:t>
            </a:r>
          </a:p>
          <a:p>
            <a:r>
              <a:rPr lang="en-GB" sz="2400" b="1" dirty="0">
                <a:latin typeface="Bell MT" panose="02020503060305020303" pitchFamily="18" charset="0"/>
              </a:rPr>
              <a:t>User Pain Points:</a:t>
            </a:r>
            <a:endParaRPr lang="en-GB" sz="2400" dirty="0">
              <a:latin typeface="Bell MT" panose="020205030603050203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</a:rPr>
              <a:t>High cost &amp; complexity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</a:rPr>
              <a:t>Privacy issues with cameras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</a:rPr>
              <a:t>No emotional connection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</a:rPr>
              <a:t>Internet dependency</a:t>
            </a:r>
          </a:p>
          <a:p>
            <a:r>
              <a:rPr lang="en-GB" sz="2400" b="1" dirty="0">
                <a:latin typeface="Bell MT" panose="02020503060305020303" pitchFamily="18" charset="0"/>
              </a:rPr>
              <a:t>Objective:</a:t>
            </a:r>
            <a:br>
              <a:rPr lang="en-GB" sz="2400" dirty="0">
                <a:latin typeface="Bell MT" panose="02020503060305020303" pitchFamily="18" charset="0"/>
              </a:rPr>
            </a:br>
            <a:r>
              <a:rPr lang="en-GB" sz="2400" dirty="0">
                <a:latin typeface="Bell MT" panose="02020503060305020303" pitchFamily="18" charset="0"/>
              </a:rPr>
              <a:t>Build an </a:t>
            </a:r>
            <a:r>
              <a:rPr lang="en-GB" sz="2400" b="1" dirty="0">
                <a:latin typeface="Bell MT" panose="02020503060305020303" pitchFamily="18" charset="0"/>
              </a:rPr>
              <a:t>AI-powered healthcare bot</a:t>
            </a:r>
            <a:r>
              <a:rPr lang="en-GB" sz="2400" dirty="0">
                <a:latin typeface="Bell MT" panose="02020503060305020303" pitchFamily="18" charset="0"/>
              </a:rPr>
              <a:t> that follows users via Wi-Fi signals, monitors vitals, and provides voice-based companionship — all at low cost.</a:t>
            </a:r>
          </a:p>
        </p:txBody>
      </p:sp>
      <p:pic>
        <p:nvPicPr>
          <p:cNvPr id="4" name="Picture 3" descr="A black background with a logo">
            <a:extLst>
              <a:ext uri="{FF2B5EF4-FFF2-40B4-BE49-F238E27FC236}">
                <a16:creationId xmlns:a16="http://schemas.microsoft.com/office/drawing/2014/main" id="{7E549BD3-0E50-0FBC-6866-DF309498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CEA36-13F2-3248-BC14-20CAEE32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9"/>
          <a:stretch>
            <a:fillRect/>
          </a:stretch>
        </p:blipFill>
        <p:spPr>
          <a:xfrm>
            <a:off x="2822961" y="795510"/>
            <a:ext cx="6398678" cy="583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339E6-D0BD-ED74-77DC-E369000D41B7}"/>
              </a:ext>
            </a:extLst>
          </p:cNvPr>
          <p:cNvSpPr txBox="1"/>
          <p:nvPr/>
        </p:nvSpPr>
        <p:spPr>
          <a:xfrm>
            <a:off x="267419" y="241540"/>
            <a:ext cx="2725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35284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467E1-7F10-E114-F69A-F7C0E321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logo">
            <a:extLst>
              <a:ext uri="{FF2B5EF4-FFF2-40B4-BE49-F238E27FC236}">
                <a16:creationId xmlns:a16="http://schemas.microsoft.com/office/drawing/2014/main" id="{68E061C0-2A26-F36F-A726-5AB4B0B1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7B6E9-F321-74B3-F538-4119F13A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9" y="608352"/>
            <a:ext cx="3272294" cy="3148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0DE11-84A4-064D-2163-C64A2DA5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88" y="618599"/>
            <a:ext cx="3206826" cy="313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BA0F00-554E-4007-B815-29C95F146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89" y="618599"/>
            <a:ext cx="3653872" cy="3138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4A6B7-3D7C-1CFE-1D30-6CED9E17E4A0}"/>
              </a:ext>
            </a:extLst>
          </p:cNvPr>
          <p:cNvSpPr txBox="1"/>
          <p:nvPr/>
        </p:nvSpPr>
        <p:spPr>
          <a:xfrm>
            <a:off x="770619" y="4028536"/>
            <a:ext cx="3272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Elderly People Living Alone</a:t>
            </a:r>
            <a:endParaRPr lang="en-GB" dirty="0"/>
          </a:p>
          <a:p>
            <a:r>
              <a:rPr lang="en-GB" dirty="0"/>
              <a:t>Many seniors face mobility issues and loneliness.</a:t>
            </a:r>
          </a:p>
          <a:p>
            <a:r>
              <a:rPr lang="en-GB" dirty="0"/>
              <a:t>The bot acts as a </a:t>
            </a:r>
            <a:r>
              <a:rPr lang="en-GB" b="1" dirty="0"/>
              <a:t>companion and safety assistant</a:t>
            </a:r>
            <a:r>
              <a:rPr lang="en-GB" dirty="0"/>
              <a:t>, reminding them of medications, tracking health vitals, and providing comfort through conversation.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302A8-E264-5AC3-6606-2D14CF8126B7}"/>
              </a:ext>
            </a:extLst>
          </p:cNvPr>
          <p:cNvSpPr txBox="1"/>
          <p:nvPr/>
        </p:nvSpPr>
        <p:spPr>
          <a:xfrm>
            <a:off x="4242888" y="3863529"/>
            <a:ext cx="3206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People with Mobility Challenges or Disabilities</a:t>
            </a:r>
            <a:endParaRPr lang="en-GB" dirty="0"/>
          </a:p>
          <a:p>
            <a:r>
              <a:rPr lang="en-GB" dirty="0"/>
              <a:t>Helps users move safely around their home without needing constant human assistance.</a:t>
            </a:r>
          </a:p>
          <a:p>
            <a:r>
              <a:rPr lang="en-GB" dirty="0"/>
              <a:t>The bot can </a:t>
            </a:r>
            <a:r>
              <a:rPr lang="en-GB" b="1" dirty="0"/>
              <a:t>follow them</a:t>
            </a:r>
            <a:r>
              <a:rPr lang="en-GB" dirty="0"/>
              <a:t>, avoid obstacles, and </a:t>
            </a:r>
            <a:r>
              <a:rPr lang="en-GB" b="1" dirty="0"/>
              <a:t>alert caregivers</a:t>
            </a:r>
            <a:r>
              <a:rPr lang="en-GB" dirty="0"/>
              <a:t> if health readings are abnormal.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E9248-2671-2449-A24F-FFCD8F8DEF77}"/>
              </a:ext>
            </a:extLst>
          </p:cNvPr>
          <p:cNvSpPr txBox="1"/>
          <p:nvPr/>
        </p:nvSpPr>
        <p:spPr>
          <a:xfrm>
            <a:off x="7649689" y="4028536"/>
            <a:ext cx="36538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Patients Recovering from Surgery or Illness</a:t>
            </a:r>
            <a:endParaRPr lang="en-GB" dirty="0"/>
          </a:p>
          <a:p>
            <a:r>
              <a:rPr lang="en-GB" dirty="0"/>
              <a:t>Supports short-term recovery by </a:t>
            </a:r>
            <a:r>
              <a:rPr lang="en-GB" b="1" dirty="0"/>
              <a:t>monitoring vital signs</a:t>
            </a:r>
            <a:r>
              <a:rPr lang="en-GB" dirty="0"/>
              <a:t> and ensuring users stay within safe zones at home.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03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3C040-9100-98D7-1826-D717B17F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55988"/>
            <a:ext cx="3897679" cy="353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7439E-5242-938D-E5DE-0DAE639CA188}"/>
              </a:ext>
            </a:extLst>
          </p:cNvPr>
          <p:cNvSpPr txBox="1"/>
          <p:nvPr/>
        </p:nvSpPr>
        <p:spPr>
          <a:xfrm>
            <a:off x="1193200" y="3956539"/>
            <a:ext cx="3897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Caregivers and Family Members</a:t>
            </a:r>
            <a:endParaRPr lang="en-GB" dirty="0"/>
          </a:p>
          <a:p>
            <a:r>
              <a:rPr lang="en-GB" dirty="0"/>
              <a:t>Offers </a:t>
            </a:r>
            <a:r>
              <a:rPr lang="en-GB" b="1" dirty="0"/>
              <a:t>peace of mind</a:t>
            </a:r>
            <a:r>
              <a:rPr lang="en-GB" dirty="0"/>
              <a:t> by tracking the patient’s wellbeing and sending updates.</a:t>
            </a:r>
          </a:p>
          <a:p>
            <a:r>
              <a:rPr lang="en-GB" dirty="0"/>
              <a:t>Reduces caregiver fatigue by handling simple monitoring and communication tasks.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33E8D-6344-8362-2B3E-A6A91072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31" y="155988"/>
            <a:ext cx="3925390" cy="3531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A5F92-F268-9295-00FB-ACD7DC7F760B}"/>
              </a:ext>
            </a:extLst>
          </p:cNvPr>
          <p:cNvSpPr txBox="1"/>
          <p:nvPr/>
        </p:nvSpPr>
        <p:spPr>
          <a:xfrm>
            <a:off x="6292232" y="4116689"/>
            <a:ext cx="3925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Hospitals, Rehabilitation </a:t>
            </a:r>
            <a:r>
              <a:rPr lang="en-GB" b="1" dirty="0" err="1"/>
              <a:t>Centers</a:t>
            </a:r>
            <a:r>
              <a:rPr lang="en-GB" b="1" dirty="0"/>
              <a:t>, and Elder Care Homes</a:t>
            </a:r>
            <a:endParaRPr lang="en-GB" dirty="0"/>
          </a:p>
          <a:p>
            <a:r>
              <a:rPr lang="en-GB" dirty="0"/>
              <a:t>Can be deployed in </a:t>
            </a:r>
            <a:r>
              <a:rPr lang="en-GB" b="1" dirty="0"/>
              <a:t>healthcare facilities</a:t>
            </a:r>
            <a:r>
              <a:rPr lang="en-GB" dirty="0"/>
              <a:t> to assist patients with limited mobility.</a:t>
            </a:r>
          </a:p>
          <a:p>
            <a:r>
              <a:rPr lang="en-GB" dirty="0"/>
              <a:t>Provides continuous monitoring without replacing human staff.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61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D2C9-352B-532C-D681-8B63B91F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0CB4-BA1E-1C8D-E95E-AF91C890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&amp; Impact</a:t>
            </a:r>
          </a:p>
        </p:txBody>
      </p:sp>
      <p:pic>
        <p:nvPicPr>
          <p:cNvPr id="4" name="Picture 3" descr="A black background with a logo">
            <a:extLst>
              <a:ext uri="{FF2B5EF4-FFF2-40B4-BE49-F238E27FC236}">
                <a16:creationId xmlns:a16="http://schemas.microsoft.com/office/drawing/2014/main" id="{3BA4BEBD-F97F-70B6-147D-6FBB93C12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C620F-9E90-B98E-B2BA-9C70DAF5E5BC}"/>
              </a:ext>
            </a:extLst>
          </p:cNvPr>
          <p:cNvSpPr txBox="1"/>
          <p:nvPr/>
        </p:nvSpPr>
        <p:spPr>
          <a:xfrm>
            <a:off x="1052423" y="1492370"/>
            <a:ext cx="5191663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🧍‍♀️ User Journey:</a:t>
            </a:r>
            <a:endParaRPr lang="en-IN" dirty="0"/>
          </a:p>
          <a:p>
            <a:r>
              <a:rPr lang="en-IN" b="1" dirty="0"/>
              <a:t>User wears a smart band or carries phone</a:t>
            </a:r>
            <a:r>
              <a:rPr lang="en-IN" dirty="0"/>
              <a:t> → bot detects Wi-Fi signal.</a:t>
            </a:r>
          </a:p>
          <a:p>
            <a:r>
              <a:rPr lang="en-IN" b="1" dirty="0"/>
              <a:t>Bot follows the user</a:t>
            </a:r>
            <a:r>
              <a:rPr lang="en-IN" dirty="0"/>
              <a:t> safely using signal strength (RSSI).</a:t>
            </a:r>
          </a:p>
          <a:p>
            <a:r>
              <a:rPr lang="en-IN" b="1" dirty="0"/>
              <a:t>Ultrasonic sensors</a:t>
            </a:r>
            <a:r>
              <a:rPr lang="en-IN" dirty="0"/>
              <a:t> prevent collisions and ensure smooth movement.</a:t>
            </a:r>
          </a:p>
          <a:p>
            <a:r>
              <a:rPr lang="en-IN" b="1" dirty="0"/>
              <a:t>Raspberry Pi AI</a:t>
            </a:r>
            <a:r>
              <a:rPr lang="en-IN" dirty="0"/>
              <a:t> interacts via voice — giving reminders, checking vitals, or chatting.</a:t>
            </a:r>
          </a:p>
          <a:p>
            <a:r>
              <a:rPr lang="en-IN" b="1" dirty="0"/>
              <a:t>Continuous care</a:t>
            </a:r>
            <a:r>
              <a:rPr lang="en-IN" dirty="0"/>
              <a:t> — works online and offline for reliability.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75F00-4BC9-302B-6B10-F4C9928BF01F}"/>
              </a:ext>
            </a:extLst>
          </p:cNvPr>
          <p:cNvSpPr txBox="1"/>
          <p:nvPr/>
        </p:nvSpPr>
        <p:spPr>
          <a:xfrm>
            <a:off x="6419113" y="1492370"/>
            <a:ext cx="532249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✨ Key Features:</a:t>
            </a:r>
            <a:endParaRPr lang="en-GB" dirty="0"/>
          </a:p>
          <a:p>
            <a:r>
              <a:rPr lang="en-GB" dirty="0"/>
              <a:t>Camera-free </a:t>
            </a:r>
            <a:r>
              <a:rPr lang="en-GB" b="1" dirty="0"/>
              <a:t>Wi-Fi tracking</a:t>
            </a:r>
            <a:r>
              <a:rPr lang="en-GB" dirty="0"/>
              <a:t> for privacy.</a:t>
            </a:r>
          </a:p>
          <a:p>
            <a:r>
              <a:rPr lang="en-GB" b="1" dirty="0"/>
              <a:t>AI voice interaction</a:t>
            </a:r>
            <a:r>
              <a:rPr lang="en-GB" dirty="0"/>
              <a:t> for companionship and reminders.</a:t>
            </a:r>
          </a:p>
          <a:p>
            <a:r>
              <a:rPr lang="en-GB" b="1" dirty="0"/>
              <a:t>Health monitoring</a:t>
            </a:r>
            <a:r>
              <a:rPr lang="en-GB" dirty="0"/>
              <a:t> via wearable integration.</a:t>
            </a:r>
          </a:p>
          <a:p>
            <a:r>
              <a:rPr lang="en-GB" b="1" dirty="0"/>
              <a:t>Obstacle avoidance</a:t>
            </a:r>
            <a:r>
              <a:rPr lang="en-GB" dirty="0"/>
              <a:t> for safe indoor navigation.</a:t>
            </a:r>
          </a:p>
          <a:p>
            <a:r>
              <a:rPr lang="en-GB" b="1" dirty="0"/>
              <a:t>Low-cost and portable</a:t>
            </a:r>
            <a:r>
              <a:rPr lang="en-GB" dirty="0"/>
              <a:t> assistive design (&lt; ₹15,000).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149BF-B1EE-FC46-E4B3-12ADFD786E14}"/>
              </a:ext>
            </a:extLst>
          </p:cNvPr>
          <p:cNvSpPr txBox="1"/>
          <p:nvPr/>
        </p:nvSpPr>
        <p:spPr>
          <a:xfrm>
            <a:off x="1007853" y="4743273"/>
            <a:ext cx="5236233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💡 Unique &amp; Innovative:</a:t>
            </a:r>
            <a:endParaRPr lang="en-GB" dirty="0"/>
          </a:p>
          <a:p>
            <a:r>
              <a:rPr lang="en-GB" b="1" dirty="0"/>
              <a:t>Privacy-first design</a:t>
            </a:r>
            <a:r>
              <a:rPr lang="en-GB" dirty="0"/>
              <a:t> — no cameras used for tracking.</a:t>
            </a:r>
          </a:p>
          <a:p>
            <a:r>
              <a:rPr lang="en-GB" b="1" dirty="0"/>
              <a:t>Dual-mode operation</a:t>
            </a:r>
            <a:r>
              <a:rPr lang="en-GB" dirty="0"/>
              <a:t> — works </a:t>
            </a:r>
            <a:r>
              <a:rPr lang="en-GB" b="1" dirty="0"/>
              <a:t>with or without internet</a:t>
            </a:r>
            <a:r>
              <a:rPr lang="en-GB" dirty="0"/>
              <a:t>.</a:t>
            </a:r>
          </a:p>
          <a:p>
            <a:r>
              <a:rPr lang="en-GB" dirty="0"/>
              <a:t>Combines </a:t>
            </a:r>
            <a:r>
              <a:rPr lang="en-GB" b="1" dirty="0"/>
              <a:t>AI companionship + physical assistance</a:t>
            </a:r>
            <a:r>
              <a:rPr lang="en-GB" dirty="0"/>
              <a:t> in one device.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34BB9-8857-4E52-9206-2D2C686BBA3D}"/>
              </a:ext>
            </a:extLst>
          </p:cNvPr>
          <p:cNvSpPr txBox="1"/>
          <p:nvPr/>
        </p:nvSpPr>
        <p:spPr>
          <a:xfrm>
            <a:off x="6458309" y="3756608"/>
            <a:ext cx="532249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/>
              <a:t>🚀 Next Steps:</a:t>
            </a:r>
            <a:endParaRPr lang="en-GB" dirty="0"/>
          </a:p>
          <a:p>
            <a:r>
              <a:rPr lang="en-GB" dirty="0"/>
              <a:t>Improve </a:t>
            </a:r>
            <a:r>
              <a:rPr lang="en-GB" b="1" dirty="0"/>
              <a:t>tracking accuracy</a:t>
            </a:r>
            <a:r>
              <a:rPr lang="en-GB" dirty="0"/>
              <a:t> and </a:t>
            </a:r>
            <a:r>
              <a:rPr lang="en-GB" b="1" dirty="0"/>
              <a:t>battery efficiency</a:t>
            </a:r>
            <a:r>
              <a:rPr lang="en-GB" dirty="0"/>
              <a:t>.</a:t>
            </a:r>
          </a:p>
          <a:p>
            <a:r>
              <a:rPr lang="en-GB" dirty="0"/>
              <a:t>Integrate </a:t>
            </a:r>
            <a:r>
              <a:rPr lang="en-GB" b="1" dirty="0"/>
              <a:t>emergency alert system</a:t>
            </a:r>
            <a:r>
              <a:rPr lang="en-GB" dirty="0"/>
              <a:t> and mobile app.</a:t>
            </a:r>
          </a:p>
          <a:p>
            <a:r>
              <a:rPr lang="en-GB" dirty="0"/>
              <a:t>Conduct </a:t>
            </a:r>
            <a:r>
              <a:rPr lang="en-GB" b="1" dirty="0"/>
              <a:t>user testing</a:t>
            </a:r>
            <a:r>
              <a:rPr lang="en-GB" dirty="0"/>
              <a:t> in elder-care and hospital settings.</a:t>
            </a:r>
          </a:p>
          <a:p>
            <a:r>
              <a:rPr lang="en-GB" dirty="0"/>
              <a:t>Develop </a:t>
            </a:r>
            <a:r>
              <a:rPr lang="en-GB" b="1" dirty="0"/>
              <a:t>market-ready prototype</a:t>
            </a:r>
            <a:r>
              <a:rPr lang="en-GB" dirty="0"/>
              <a:t> for real-world deployment.</a:t>
            </a:r>
          </a:p>
        </p:txBody>
      </p:sp>
    </p:spTree>
    <p:extLst>
      <p:ext uri="{BB962C8B-B14F-4D97-AF65-F5344CB8AC3E}">
        <p14:creationId xmlns:p14="http://schemas.microsoft.com/office/powerpoint/2010/main" val="64365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FB27-6E5F-EA84-E0C8-5AF1A909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EA3-4664-0482-606C-4FE0EED7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</a:t>
            </a:r>
          </a:p>
        </p:txBody>
      </p:sp>
      <p:pic>
        <p:nvPicPr>
          <p:cNvPr id="4" name="Picture 3" descr="A black background with a logo">
            <a:extLst>
              <a:ext uri="{FF2B5EF4-FFF2-40B4-BE49-F238E27FC236}">
                <a16:creationId xmlns:a16="http://schemas.microsoft.com/office/drawing/2014/main" id="{078DD36F-8621-7707-0E60-E34BDC62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67" y="-331432"/>
            <a:ext cx="1590889" cy="1590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858ED-2D65-849B-6924-FFC38E0F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88" y="1334444"/>
            <a:ext cx="3404972" cy="51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1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DEEA7-802A-1CAD-1C66-DAA3FC1DEFAD}"/>
              </a:ext>
            </a:extLst>
          </p:cNvPr>
          <p:cNvSpPr txBox="1"/>
          <p:nvPr/>
        </p:nvSpPr>
        <p:spPr>
          <a:xfrm>
            <a:off x="2846717" y="2297315"/>
            <a:ext cx="7824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128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470</Words>
  <Application>Microsoft Office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Bell MT</vt:lpstr>
      <vt:lpstr>Calibri</vt:lpstr>
      <vt:lpstr>Wingdings</vt:lpstr>
      <vt:lpstr>Office Theme</vt:lpstr>
      <vt:lpstr>VibeBot: The Empathetic AI Companion</vt:lpstr>
      <vt:lpstr>PowerPoint Presentation</vt:lpstr>
      <vt:lpstr>Problem Recap &amp; Objective</vt:lpstr>
      <vt:lpstr>PowerPoint Presentation</vt:lpstr>
      <vt:lpstr>PowerPoint Presentation</vt:lpstr>
      <vt:lpstr>PowerPoint Presentation</vt:lpstr>
      <vt:lpstr>User Experience &amp; Impact</vt:lpstr>
      <vt:lpstr>Screenshots </vt:lpstr>
      <vt:lpstr>PowerPoint Presentation</vt:lpstr>
    </vt:vector>
  </TitlesOfParts>
  <Manager/>
  <Company>CielHR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CIEL - KINGSTON vibeAIthon Prototype presentation</dc:title>
  <dc:subject/>
  <dc:creator>Nelson Kulandairaj</dc:creator>
  <cp:keywords>Prototype</cp:keywords>
  <dc:description/>
  <cp:lastModifiedBy>Ajish V</cp:lastModifiedBy>
  <cp:revision>3</cp:revision>
  <dcterms:created xsi:type="dcterms:W3CDTF">2025-10-14T12:00:04Z</dcterms:created>
  <dcterms:modified xsi:type="dcterms:W3CDTF">2025-10-21T15:25:28Z</dcterms:modified>
  <cp:category>vibeAIthon</cp:category>
</cp:coreProperties>
</file>